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56855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Who Will I Be in 10 Years?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45650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imagine myself in 10 years as a successful person, not only morally, but also spiritually.  I will travel the world.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41722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ABDURAKHMAN ABDIBAITOV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611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My GOALS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388757"/>
            <a:ext cx="3370064" cy="2479715"/>
          </a:xfrm>
          <a:prstGeom prst="roundRect">
            <a:avLst>
              <a:gd name="adj" fmla="val 2688"/>
            </a:avLst>
          </a:prstGeom>
          <a:solidFill>
            <a:srgbClr val="312140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3610928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Become a programmer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4180284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JS engineer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473559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Software engineer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260163" y="5290899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C++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630228" y="3388757"/>
            <a:ext cx="3370064" cy="2479715"/>
          </a:xfrm>
          <a:prstGeom prst="roundRect">
            <a:avLst>
              <a:gd name="adj" fmla="val 2688"/>
            </a:avLst>
          </a:prstGeom>
          <a:solidFill>
            <a:srgbClr val="312140"/>
          </a:solidFill>
          <a:ln/>
        </p:spPr>
      </p:sp>
      <p:sp>
        <p:nvSpPr>
          <p:cNvPr id="13" name="Text 10"/>
          <p:cNvSpPr/>
          <p:nvPr/>
        </p:nvSpPr>
        <p:spPr>
          <a:xfrm>
            <a:off x="5852398" y="36109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 Useful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5852398" y="4180284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 useful to society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852398" y="473559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 useful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852398" y="5290899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 useful to everyone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22462" y="3388757"/>
            <a:ext cx="3370064" cy="2479715"/>
          </a:xfrm>
          <a:prstGeom prst="roundRect">
            <a:avLst>
              <a:gd name="adj" fmla="val 2688"/>
            </a:avLst>
          </a:prstGeom>
          <a:solidFill>
            <a:srgbClr val="312140"/>
          </a:solidFill>
          <a:ln/>
        </p:spPr>
      </p:sp>
      <p:sp>
        <p:nvSpPr>
          <p:cNvPr id="18" name="Text 15"/>
          <p:cNvSpPr/>
          <p:nvPr/>
        </p:nvSpPr>
        <p:spPr>
          <a:xfrm>
            <a:off x="9444633" y="3610928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 a leader in IT</a:t>
            </a:r>
            <a:endParaRPr lang="en-US" sz="2187" dirty="0"/>
          </a:p>
        </p:txBody>
      </p:sp>
      <p:sp>
        <p:nvSpPr>
          <p:cNvPr id="19" name="Text 16"/>
          <p:cNvSpPr/>
          <p:nvPr/>
        </p:nvSpPr>
        <p:spPr>
          <a:xfrm>
            <a:off x="9444633" y="4180284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useful things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444633" y="4735592"/>
            <a:ext cx="29257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my company and be competitive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7796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Educational &amp; Professional Development Plan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78464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04085" y="382631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860959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Continuous Learning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430316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/////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760107" y="4985623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//////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760107" y="5540931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////////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760107" y="6096238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////////////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630228" y="378464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5796320" y="382631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352342" y="3860959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Skill development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6352342" y="4430316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352342" y="4985623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+SOFT SKILLS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352342" y="5540931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+HARD SKILLS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222462" y="378464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9" name="Text 17"/>
          <p:cNvSpPr/>
          <p:nvPr/>
        </p:nvSpPr>
        <p:spPr>
          <a:xfrm>
            <a:off x="9388554" y="382631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8"/>
          <p:cNvSpPr/>
          <p:nvPr/>
        </p:nvSpPr>
        <p:spPr>
          <a:xfrm>
            <a:off x="9944576" y="38609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Always practice</a:t>
            </a:r>
            <a:endParaRPr lang="en-US" sz="2187" dirty="0"/>
          </a:p>
        </p:txBody>
      </p:sp>
      <p:sp>
        <p:nvSpPr>
          <p:cNvPr id="21" name="Text 19"/>
          <p:cNvSpPr/>
          <p:nvPr/>
        </p:nvSpPr>
        <p:spPr>
          <a:xfrm>
            <a:off x="9944576" y="4430316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+alway practice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944576" y="4985623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+learn something new every day and apply it</a:t>
            </a:r>
            <a:endParaRPr lang="en-US" sz="1750" dirty="0"/>
          </a:p>
        </p:txBody>
      </p:sp>
      <p:pic>
        <p:nvPicPr>
          <p:cNvPr id="2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4546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And i will also travel around the world (this is very useful)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67854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993124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Travel with my parents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62481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Firstly i will travel with my parents (because this is their dream) and will be a worthy son of my parents.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67854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993243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Travel for benefit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62600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Travel is very useful. 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667137" y="6117908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learn a lot of in traveling (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667137" y="6673215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new places, new friends and more…)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678549"/>
            <a:ext cx="3296007" cy="20370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296400" y="4993243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Travel to make your dreams come true</a:t>
            </a:r>
            <a:endParaRPr lang="en-US" sz="2187" dirty="0"/>
          </a:p>
        </p:txBody>
      </p:sp>
      <p:sp>
        <p:nvSpPr>
          <p:cNvPr id="15" name="Text 10"/>
          <p:cNvSpPr/>
          <p:nvPr/>
        </p:nvSpPr>
        <p:spPr>
          <a:xfrm>
            <a:off x="9296400" y="5909786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example: i want to see the places i dreamed of as a child</a:t>
            </a:r>
            <a:endParaRPr lang="en-US" sz="1750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639127"/>
            <a:ext cx="9022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My development plan for 10 years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10244" y="1666756"/>
            <a:ext cx="27742" cy="592371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076390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84034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9" name="Text 6"/>
          <p:cNvSpPr/>
          <p:nvPr/>
        </p:nvSpPr>
        <p:spPr>
          <a:xfrm>
            <a:off x="4740176" y="188202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888927"/>
            <a:ext cx="5074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Need to study well and find first jop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45828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(implement my startup)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46113" y="301359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5074027" y="4222968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4" name="Shape 11"/>
          <p:cNvSpPr/>
          <p:nvPr/>
        </p:nvSpPr>
        <p:spPr>
          <a:xfrm>
            <a:off x="4574084" y="39869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4740176" y="4028599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6046113" y="4035504"/>
            <a:ext cx="3291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Need to gain experience 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6046113" y="460486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(implement my IT startup in real life)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5074027" y="6222623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9" name="Shape 16"/>
          <p:cNvSpPr/>
          <p:nvPr/>
        </p:nvSpPr>
        <p:spPr>
          <a:xfrm>
            <a:off x="4574084" y="598658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20" name="Text 17"/>
          <p:cNvSpPr/>
          <p:nvPr/>
        </p:nvSpPr>
        <p:spPr>
          <a:xfrm>
            <a:off x="4740176" y="602825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6046113" y="60351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And be a leader 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6046113" y="6604516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(i will open my company and implement my dreams)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656874"/>
            <a:ext cx="8176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Problems in the next 10 years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301389" y="2684502"/>
            <a:ext cx="27742" cy="3888224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7565172" y="3094137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9" name="Shape 6"/>
          <p:cNvSpPr/>
          <p:nvPr/>
        </p:nvSpPr>
        <p:spPr>
          <a:xfrm>
            <a:off x="7065228" y="28580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0" name="Text 7"/>
          <p:cNvSpPr/>
          <p:nvPr/>
        </p:nvSpPr>
        <p:spPr>
          <a:xfrm>
            <a:off x="7231320" y="289976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258" y="29066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Lazy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6287631" y="4204990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0"/>
          <p:cNvSpPr/>
          <p:nvPr/>
        </p:nvSpPr>
        <p:spPr>
          <a:xfrm>
            <a:off x="7065228" y="396894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1"/>
          <p:cNvSpPr/>
          <p:nvPr/>
        </p:nvSpPr>
        <p:spPr>
          <a:xfrm>
            <a:off x="7231320" y="401062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801303" y="4017526"/>
            <a:ext cx="3291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flaw money and materials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037993" y="4586883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hard to find a job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565172" y="5208806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8" name="Shape 15"/>
          <p:cNvSpPr/>
          <p:nvPr/>
        </p:nvSpPr>
        <p:spPr>
          <a:xfrm>
            <a:off x="7065228" y="497276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9" name="Text 16"/>
          <p:cNvSpPr/>
          <p:nvPr/>
        </p:nvSpPr>
        <p:spPr>
          <a:xfrm>
            <a:off x="7231320" y="5014436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537258" y="5017294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Its hard to find helpful and smart people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842742"/>
            <a:ext cx="507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Plans &amp; Next Steps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870371"/>
            <a:ext cx="3370064" cy="2293858"/>
          </a:xfrm>
          <a:prstGeom prst="roundRect">
            <a:avLst>
              <a:gd name="adj" fmla="val 2906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2260163" y="5092541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260163" y="5670113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Need to finish studies well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6586657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4870371"/>
            <a:ext cx="3370064" cy="2293858"/>
          </a:xfrm>
          <a:prstGeom prst="roundRect">
            <a:avLst>
              <a:gd name="adj" fmla="val 2906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5852398" y="5092541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852398" y="56701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Goal Setting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852398" y="6239470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(studyind foreign languages)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4870371"/>
            <a:ext cx="3370064" cy="2293858"/>
          </a:xfrm>
          <a:prstGeom prst="roundRect">
            <a:avLst>
              <a:gd name="adj" fmla="val 2906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9444633" y="5092541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444633" y="5670113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Surround yourself with people</a:t>
            </a:r>
            <a:endParaRPr lang="en-US" sz="2187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2023-11-28T07:25:55Z</dcterms:created>
  <dcterms:modified xsi:type="dcterms:W3CDTF">2023-11-28T07:25:55Z</dcterms:modified>
</cp:coreProperties>
</file>